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9F0746-95B7-4F6F-BE3B-946C3F35F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4F47994-F1C7-4F85-B4F7-26ABC9F63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F64CC6-3BE5-4E15-A190-D003CE9A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31C765A-0C75-41DF-B7CD-32A444D2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577B26D-73A9-4713-878F-76B43BF0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68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187640-C211-483F-A1DB-F0929A4D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C9C59AF-3D4D-4850-B4E7-0EA480278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644F01-F2C7-45FE-A1B9-5E29A44B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1866E14-5807-4FB1-9D06-59DD25A3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12B1BF3-E822-4AD6-B9F1-E190AC62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264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AF31D47-1B7F-45EA-9C7D-03068920C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41C1BA5-13F1-4E86-A53B-E788093E9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D253483-80D3-41F4-AA7C-BE59803E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9B657C5-0E47-47D6-9417-5DA987B6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51A33BE-D68A-4D77-BEB3-425AF45B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73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2B42B-F418-4FEE-ACA6-D008698C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B7372F9-BFC6-4906-A81C-5643BA0D4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924ED4-0729-48F0-B439-611AE66E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0F9CECD-26C0-4E98-9D4E-8D71E6A5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ED831C2-31C6-4DD4-98AC-14056B5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30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731AB2-D218-41F7-9CD8-9233492F4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0D1AA2E-4321-4B6C-AAD9-74DEAFC23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40E2F2-E980-42A9-8097-5DB8AB46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BE51FFE-23F0-43FC-85D6-645E93AA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459508A-8A91-48BF-895F-51A8608F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667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D47A364-663C-4445-8CF4-F7060C1D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95D6E0-20E9-497C-93F4-C8B118AD0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2947DFE-3215-460C-9B9E-FB1BB24F9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B4E6540-CE28-43FF-A5F5-0D99930E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C425EA5-8B0B-4957-BB68-E449DDA2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CF3307B-FA3E-410B-A3C1-D7D421E3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68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5E55CE-959E-4FF2-AEAA-D7D0D4A9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0DB65B-BE2C-4942-8734-0866F89E7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467B263-38AA-4700-A14E-E298AB4E3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B404B31-B35E-4783-8CA8-D0D526136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C6492D7-0381-4DEB-88E5-9D8D3764F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352EBDB-D7E2-4DE4-9FDE-C0E779C4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20F9687-73C1-448B-AC81-B54DBDFF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355D772-61D6-4FFB-88FB-F34E9780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842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0EFDE3-3E80-47EC-AD95-ACA06428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39E88E9-44C6-4B82-8B57-6BAA5FF4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8932829-BDCC-4A03-93B3-6FEC10E4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78AB716-45A7-40C0-A281-9C6F5575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07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6062C0C-C1A4-4540-BACD-D24C8CC3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0EE4656-BD4A-40EE-A80F-E62A79F3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66BE600-C440-481D-9369-AE4555F8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45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EEA110E-F13B-4919-9256-1F2F78133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A055D6E-79FD-462A-9427-F887F93C2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D75E4B0-B65E-4F93-A189-AB667E174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80A3F9F-56DE-468C-BA4D-7C45F858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97F2FC6-3749-41B3-9B6C-ACD94CC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16F25D8-EADE-420B-8321-8644560A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73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BBD9C1-9C27-4407-9BC3-14FE87CA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3EE9C79-7BA5-4ABF-83DB-F270EBB44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CFAF926-E2F9-44EB-8A13-A9FBB2FBC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8D9FE41-4E16-42D2-BE6A-0D1F72AD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C641062-D317-4E28-BCEC-099F7E4A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C5434C0-12D8-4E13-86F6-F715EF52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366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C6A8A8C-8BBC-423F-945B-BFEEEA07C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879F3E0-DD7B-4787-9C31-91CA63C69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E3CEFA-F63C-4B3F-81E7-515B67983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C784-8D2B-49D0-9308-190DB1CCEC6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5C2859-3D93-453B-B044-D20D43C7D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C9FAFFF-914D-459A-BBA2-22A625425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467CC-D42F-45D8-B226-F9AF87F13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60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85E835-D1B1-48BD-B455-3823A9A00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Students' opinions at the end of the  topic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61791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85E835-D1B1-48BD-B455-3823A9A00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Survey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9552586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</Words>
  <Application>Microsoft Office PowerPoint</Application>
  <PresentationFormat>מסך רחב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  Students' opinions at the end of the  topic</vt:lpstr>
      <vt:lpstr>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Hila Zisberg</dc:creator>
  <cp:lastModifiedBy>Hila Zisberg</cp:lastModifiedBy>
  <cp:revision>3</cp:revision>
  <dcterms:created xsi:type="dcterms:W3CDTF">2018-10-31T06:13:46Z</dcterms:created>
  <dcterms:modified xsi:type="dcterms:W3CDTF">2018-10-31T08:10:29Z</dcterms:modified>
</cp:coreProperties>
</file>